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3" r:id="rId2"/>
    <p:sldId id="261" r:id="rId3"/>
    <p:sldId id="271" r:id="rId4"/>
    <p:sldId id="262" r:id="rId5"/>
    <p:sldId id="259" r:id="rId6"/>
    <p:sldId id="263" r:id="rId7"/>
    <p:sldId id="272" r:id="rId8"/>
    <p:sldId id="257" r:id="rId9"/>
    <p:sldId id="266" r:id="rId10"/>
    <p:sldId id="265" r:id="rId11"/>
    <p:sldId id="269" r:id="rId12"/>
    <p:sldId id="268" r:id="rId13"/>
    <p:sldId id="264" r:id="rId14"/>
    <p:sldId id="256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7549" autoAdjust="0"/>
  </p:normalViewPr>
  <p:slideViewPr>
    <p:cSldViewPr>
      <p:cViewPr varScale="1">
        <p:scale>
          <a:sx n="107" d="100"/>
          <a:sy n="107" d="100"/>
        </p:scale>
        <p:origin x="165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2F602-9266-4098-B78B-CC91890DDD67}" type="datetimeFigureOut">
              <a:rPr lang="it-CH" smtClean="0"/>
              <a:t>01.03.2026</a:t>
            </a:fld>
            <a:endParaRPr lang="it-CH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CH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48434-DCA7-47FE-A968-E187FB618848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03657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48434-DCA7-47FE-A968-E187FB618848}" type="slidenum">
              <a:rPr lang="it-CH" smtClean="0"/>
              <a:t>6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22881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C15A5-A636-4B79-9E56-C933559D17CA}" type="datetimeFigureOut">
              <a:rPr lang="it-IT" smtClean="0"/>
              <a:pPr/>
              <a:t>01/03/2026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D391A-79A5-4585-949B-FEEA661B14E5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9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7.png"/><Relationship Id="rId3" Type="http://schemas.openxmlformats.org/officeDocument/2006/relationships/image" Target="../media/image33.jpeg"/><Relationship Id="rId7" Type="http://schemas.openxmlformats.org/officeDocument/2006/relationships/image" Target="../media/image21.jpeg"/><Relationship Id="rId12" Type="http://schemas.openxmlformats.org/officeDocument/2006/relationships/image" Target="../media/image22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25.jpeg"/><Relationship Id="rId5" Type="http://schemas.openxmlformats.org/officeDocument/2006/relationships/image" Target="../media/image30.jpeg"/><Relationship Id="rId10" Type="http://schemas.openxmlformats.org/officeDocument/2006/relationships/image" Target="../media/image23.jpeg"/><Relationship Id="rId4" Type="http://schemas.openxmlformats.org/officeDocument/2006/relationships/image" Target="../media/image28.jpeg"/><Relationship Id="rId9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-1116632" y="-171400"/>
            <a:ext cx="11161240" cy="1457722"/>
          </a:xfrm>
        </p:spPr>
        <p:txBody>
          <a:bodyPr>
            <a:noAutofit/>
          </a:bodyPr>
          <a:lstStyle/>
          <a:p>
            <a:r>
              <a:rPr lang="it-CH" sz="5000" b="1" dirty="0">
                <a:solidFill>
                  <a:srgbClr val="0070C0"/>
                </a:solidFill>
              </a:rPr>
              <a:t>SANDY - 20 anni di presidenza</a:t>
            </a:r>
            <a:endParaRPr lang="it-IT" sz="5000" b="1" dirty="0">
              <a:solidFill>
                <a:srgbClr val="0070C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15616" y="1193329"/>
            <a:ext cx="6400800" cy="1032520"/>
          </a:xfrm>
        </p:spPr>
        <p:txBody>
          <a:bodyPr/>
          <a:lstStyle/>
          <a:p>
            <a:r>
              <a:rPr lang="it-CH" b="1" dirty="0">
                <a:solidFill>
                  <a:srgbClr val="FF0000"/>
                </a:solidFill>
              </a:rPr>
              <a:t>2006-2026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4" name="Picture 4" descr="C:\Users\egugl\Downloads\image0 (4).jpeg">
            <a:extLst>
              <a:ext uri="{FF2B5EF4-FFF2-40B4-BE49-F238E27FC236}">
                <a16:creationId xmlns:a16="http://schemas.microsoft.com/office/drawing/2014/main" id="{1B4365A7-00A8-2DE5-144F-A2E3090BD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b="9496"/>
          <a:stretch>
            <a:fillRect/>
          </a:stretch>
        </p:blipFill>
        <p:spPr bwMode="auto">
          <a:xfrm>
            <a:off x="107504" y="2128483"/>
            <a:ext cx="8892480" cy="4637960"/>
          </a:xfrm>
          <a:prstGeom prst="rect">
            <a:avLst/>
          </a:prstGeom>
          <a:noFill/>
        </p:spPr>
      </p:pic>
      <p:pic>
        <p:nvPicPr>
          <p:cNvPr id="19458" name="Picture 2" descr="C:\Users\egugl\Desktop\Ele\GOLD\gold_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82" b="97624" l="1386" r="95841">
                        <a14:foregroundMark x1="5373" y1="40594" x2="5373" y2="40594"/>
                        <a14:foregroundMark x1="5373" y1="37822" x2="5373" y2="37822"/>
                        <a14:foregroundMark x1="51646" y1="47327" x2="51646" y2="47327"/>
                        <a14:foregroundMark x1="43328" y1="20396" x2="43328" y2="20396"/>
                        <a14:foregroundMark x1="44887" y1="76634" x2="44887" y2="76634"/>
                        <a14:foregroundMark x1="65858" y1="61584" x2="65858" y2="61584"/>
                        <a14:foregroundMark x1="83536" y1="48119" x2="83536" y2="48119"/>
                        <a14:foregroundMark x1="95841" y1="34455" x2="95841" y2="34455"/>
                        <a14:foregroundMark x1="95841" y1="34455" x2="95841" y2="34455"/>
                        <a14:foregroundMark x1="2426" y1="57426" x2="2426" y2="57426"/>
                        <a14:foregroundMark x1="44367" y1="10495" x2="44367" y2="10495"/>
                        <a14:foregroundMark x1="45754" y1="10099" x2="45754" y2="10099"/>
                        <a14:foregroundMark x1="44194" y1="7129" x2="44194" y2="7129"/>
                        <a14:foregroundMark x1="1560" y1="35644" x2="1560" y2="35644"/>
                        <a14:foregroundMark x1="1560" y1="37426" x2="1560" y2="37426"/>
                        <a14:foregroundMark x1="51127" y1="35050" x2="51127" y2="35050"/>
                        <a14:foregroundMark x1="50607" y1="34257" x2="50087" y2="33861"/>
                        <a14:foregroundMark x1="43847" y1="3960" x2="43674" y2="2178"/>
                        <a14:foregroundMark x1="38475" y1="71485" x2="42461" y2="81584"/>
                        <a14:foregroundMark x1="42461" y1="81584" x2="42114" y2="75050"/>
                        <a14:foregroundMark x1="43328" y1="97624" x2="42808" y2="94257"/>
                        <a14:foregroundMark x1="2080" y1="55446" x2="1386" y2="5544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7275594" y="836712"/>
            <a:ext cx="1504917" cy="1317129"/>
          </a:xfrm>
          <a:prstGeom prst="rect">
            <a:avLst/>
          </a:prstGeom>
          <a:noFill/>
        </p:spPr>
      </p:pic>
      <p:pic>
        <p:nvPicPr>
          <p:cNvPr id="6" name="Picture 2" descr="C:\Users\egugl\Desktop\Ele\GOLD\gold_logo.jpg">
            <a:extLst>
              <a:ext uri="{FF2B5EF4-FFF2-40B4-BE49-F238E27FC236}">
                <a16:creationId xmlns:a16="http://schemas.microsoft.com/office/drawing/2014/main" id="{7E7900A2-5717-0EEE-5267-DEFF7A7F9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82" b="97624" l="1386" r="95841">
                        <a14:foregroundMark x1="5373" y1="40594" x2="5373" y2="40594"/>
                        <a14:foregroundMark x1="5373" y1="37822" x2="5373" y2="37822"/>
                        <a14:foregroundMark x1="51646" y1="47327" x2="51646" y2="47327"/>
                        <a14:foregroundMark x1="43328" y1="20396" x2="43328" y2="20396"/>
                        <a14:foregroundMark x1="44887" y1="76634" x2="44887" y2="76634"/>
                        <a14:foregroundMark x1="65858" y1="61584" x2="65858" y2="61584"/>
                        <a14:foregroundMark x1="83536" y1="48119" x2="83536" y2="48119"/>
                        <a14:foregroundMark x1="95841" y1="34455" x2="95841" y2="34455"/>
                        <a14:foregroundMark x1="95841" y1="34455" x2="95841" y2="34455"/>
                        <a14:foregroundMark x1="2426" y1="57426" x2="2426" y2="57426"/>
                        <a14:foregroundMark x1="44367" y1="10495" x2="44367" y2="10495"/>
                        <a14:foregroundMark x1="45754" y1="10099" x2="45754" y2="10099"/>
                        <a14:foregroundMark x1="44194" y1="7129" x2="44194" y2="7129"/>
                        <a14:foregroundMark x1="1560" y1="35644" x2="1560" y2="35644"/>
                        <a14:foregroundMark x1="1560" y1="37426" x2="1560" y2="37426"/>
                        <a14:foregroundMark x1="51127" y1="35050" x2="51127" y2="35050"/>
                        <a14:foregroundMark x1="50607" y1="34257" x2="50087" y2="33861"/>
                        <a14:foregroundMark x1="43847" y1="3960" x2="43674" y2="2178"/>
                        <a14:foregroundMark x1="38475" y1="71485" x2="42461" y2="81584"/>
                        <a14:foregroundMark x1="42461" y1="81584" x2="42114" y2="75050"/>
                        <a14:foregroundMark x1="43328" y1="97624" x2="42808" y2="94257"/>
                        <a14:foregroundMark x1="2080" y1="55446" x2="1386" y2="55446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7544" y="811354"/>
            <a:ext cx="1504917" cy="1317129"/>
          </a:xfrm>
          <a:prstGeom prst="rect">
            <a:avLst/>
          </a:prstGeom>
          <a:noFill/>
        </p:spPr>
      </p:pic>
      <p:pic>
        <p:nvPicPr>
          <p:cNvPr id="5" name="Sia - Unstoppable (Official Video - Live from the Nostalgic For The Present Tour)">
            <a:hlinkClick r:id="" action="ppaction://media"/>
            <a:extLst>
              <a:ext uri="{FF2B5EF4-FFF2-40B4-BE49-F238E27FC236}">
                <a16:creationId xmlns:a16="http://schemas.microsoft.com/office/drawing/2014/main" id="{E26BEC62-FD6A-784B-5FFD-D2EED092DCA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3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 rot="10800000" flipH="1">
            <a:off x="9396028" y="1820563"/>
            <a:ext cx="28854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49210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 descr="C:\Users\egugl\Downloads\L4g0M3B68cliKiM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0"/>
            <a:ext cx="3317577" cy="2492895"/>
          </a:xfrm>
          <a:prstGeom prst="rect">
            <a:avLst/>
          </a:prstGeom>
          <a:noFill/>
        </p:spPr>
      </p:pic>
      <p:pic>
        <p:nvPicPr>
          <p:cNvPr id="1027" name="Picture 3" descr="C:\Users\egugl\Downloads\38629759426_8c87bfd3ea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492896"/>
            <a:ext cx="2881221" cy="2304256"/>
          </a:xfrm>
          <a:prstGeom prst="rect">
            <a:avLst/>
          </a:prstGeom>
          <a:noFill/>
        </p:spPr>
      </p:pic>
      <p:pic>
        <p:nvPicPr>
          <p:cNvPr id="1032" name="Picture 8" descr="C:\Users\egugl\Downloads\IMG_8471.jpeg"/>
          <p:cNvPicPr>
            <a:picLocks noChangeAspect="1" noChangeArrowheads="1"/>
          </p:cNvPicPr>
          <p:nvPr/>
        </p:nvPicPr>
        <p:blipFill>
          <a:blip r:embed="rId4" cstate="print"/>
          <a:srcRect l="5630" r="462" b="3169"/>
          <a:stretch>
            <a:fillRect/>
          </a:stretch>
        </p:blipFill>
        <p:spPr bwMode="auto">
          <a:xfrm>
            <a:off x="0" y="0"/>
            <a:ext cx="3165837" cy="2492896"/>
          </a:xfrm>
          <a:prstGeom prst="rect">
            <a:avLst/>
          </a:prstGeom>
          <a:noFill/>
        </p:spPr>
      </p:pic>
      <p:pic>
        <p:nvPicPr>
          <p:cNvPr id="1033" name="Picture 9" descr="C:\Users\egugl\Downloads\IMG_8464.jpeg"/>
          <p:cNvPicPr>
            <a:picLocks noChangeAspect="1" noChangeArrowheads="1"/>
          </p:cNvPicPr>
          <p:nvPr/>
        </p:nvPicPr>
        <p:blipFill>
          <a:blip r:embed="rId5" cstate="print"/>
          <a:srcRect l="4017" t="7710" r="3846" b="4879"/>
          <a:stretch>
            <a:fillRect/>
          </a:stretch>
        </p:blipFill>
        <p:spPr bwMode="auto">
          <a:xfrm>
            <a:off x="5940152" y="4603596"/>
            <a:ext cx="3203848" cy="2254404"/>
          </a:xfrm>
          <a:prstGeom prst="rect">
            <a:avLst/>
          </a:prstGeom>
          <a:noFill/>
        </p:spPr>
      </p:pic>
      <p:pic>
        <p:nvPicPr>
          <p:cNvPr id="1034" name="Picture 10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24297" t="7484" r="56213" b="51173"/>
          <a:stretch>
            <a:fillRect/>
          </a:stretch>
        </p:blipFill>
        <p:spPr bwMode="auto">
          <a:xfrm>
            <a:off x="0" y="4725144"/>
            <a:ext cx="1691680" cy="2691310"/>
          </a:xfrm>
          <a:prstGeom prst="rect">
            <a:avLst/>
          </a:prstGeom>
          <a:noFill/>
        </p:spPr>
      </p:pic>
      <p:pic>
        <p:nvPicPr>
          <p:cNvPr id="1036" name="Picture 12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45164" t="27109" r="36231" b="30367"/>
          <a:stretch>
            <a:fillRect/>
          </a:stretch>
        </p:blipFill>
        <p:spPr bwMode="auto">
          <a:xfrm>
            <a:off x="1691680" y="4725144"/>
            <a:ext cx="1440160" cy="2468846"/>
          </a:xfrm>
          <a:prstGeom prst="rect">
            <a:avLst/>
          </a:prstGeom>
          <a:noFill/>
        </p:spPr>
      </p:pic>
      <p:pic>
        <p:nvPicPr>
          <p:cNvPr id="1037" name="Picture 13" descr="C:\Users\egugl\Downloads\IMG_84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725144"/>
            <a:ext cx="2814340" cy="2606555"/>
          </a:xfrm>
          <a:prstGeom prst="rect">
            <a:avLst/>
          </a:prstGeom>
          <a:noFill/>
        </p:spPr>
      </p:pic>
      <p:pic>
        <p:nvPicPr>
          <p:cNvPr id="4" name="Picture 2" descr="C:\Users\egugl\Downloads\IMG_8484.jpeg"/>
          <p:cNvPicPr>
            <a:picLocks noChangeAspect="1" noChangeArrowheads="1"/>
          </p:cNvPicPr>
          <p:nvPr/>
        </p:nvPicPr>
        <p:blipFill>
          <a:blip r:embed="rId8" cstate="print"/>
          <a:srcRect l="6201" t="6477" r="50368" b="9655"/>
          <a:stretch>
            <a:fillRect/>
          </a:stretch>
        </p:blipFill>
        <p:spPr bwMode="auto">
          <a:xfrm rot="5400000">
            <a:off x="500348" y="1992548"/>
            <a:ext cx="2232249" cy="3232946"/>
          </a:xfrm>
          <a:prstGeom prst="rect">
            <a:avLst/>
          </a:prstGeom>
          <a:noFill/>
        </p:spPr>
      </p:pic>
      <p:pic>
        <p:nvPicPr>
          <p:cNvPr id="1028" name="Picture 4" descr="C:\Users\egugl\Downloads\f6d610d8-7743-4a00-8e27-0a578b6122a1.JPG"/>
          <p:cNvPicPr>
            <a:picLocks noChangeAspect="1" noChangeArrowheads="1"/>
          </p:cNvPicPr>
          <p:nvPr/>
        </p:nvPicPr>
        <p:blipFill>
          <a:blip r:embed="rId9" cstate="print"/>
          <a:srcRect l="30941" t="14785" r="30928" b="51993"/>
          <a:stretch>
            <a:fillRect/>
          </a:stretch>
        </p:blipFill>
        <p:spPr bwMode="auto">
          <a:xfrm>
            <a:off x="6012160" y="2492896"/>
            <a:ext cx="1656184" cy="2160240"/>
          </a:xfrm>
          <a:prstGeom prst="rect">
            <a:avLst/>
          </a:prstGeom>
          <a:noFill/>
        </p:spPr>
      </p:pic>
      <p:pic>
        <p:nvPicPr>
          <p:cNvPr id="8" name="Picture 9" descr="C:\Users\egugl\Downloads\IMG_8490.jpeg"/>
          <p:cNvPicPr>
            <a:picLocks noChangeAspect="1" noChangeArrowheads="1"/>
          </p:cNvPicPr>
          <p:nvPr/>
        </p:nvPicPr>
        <p:blipFill>
          <a:blip r:embed="rId10" cstate="print"/>
          <a:srcRect l="14724" t="11901" r="7647" b="11918"/>
          <a:stretch>
            <a:fillRect/>
          </a:stretch>
        </p:blipFill>
        <p:spPr bwMode="auto">
          <a:xfrm rot="5400000">
            <a:off x="5773824" y="310344"/>
            <a:ext cx="2492896" cy="1872208"/>
          </a:xfrm>
          <a:prstGeom prst="rect">
            <a:avLst/>
          </a:prstGeom>
          <a:noFill/>
        </p:spPr>
      </p:pic>
      <p:pic>
        <p:nvPicPr>
          <p:cNvPr id="1035" name="Picture 11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64826" t="54033" r="17456" b="-1283"/>
          <a:stretch>
            <a:fillRect/>
          </a:stretch>
        </p:blipFill>
        <p:spPr bwMode="auto">
          <a:xfrm>
            <a:off x="7703840" y="0"/>
            <a:ext cx="1440160" cy="2880320"/>
          </a:xfrm>
          <a:prstGeom prst="rect">
            <a:avLst/>
          </a:prstGeom>
          <a:noFill/>
        </p:spPr>
      </p:pic>
      <p:pic>
        <p:nvPicPr>
          <p:cNvPr id="5" name="Picture 3" descr="C:\Users\egugl\Downloads\IMG_8487.jpeg"/>
          <p:cNvPicPr>
            <a:picLocks noChangeAspect="1" noChangeArrowheads="1"/>
          </p:cNvPicPr>
          <p:nvPr/>
        </p:nvPicPr>
        <p:blipFill>
          <a:blip r:embed="rId11" cstate="print"/>
          <a:srcRect l="15061" t="10718" r="20156" b="24314"/>
          <a:stretch>
            <a:fillRect/>
          </a:stretch>
        </p:blipFill>
        <p:spPr bwMode="auto">
          <a:xfrm rot="5400000">
            <a:off x="7400621" y="2760619"/>
            <a:ext cx="2160240" cy="1624795"/>
          </a:xfrm>
          <a:prstGeom prst="rect">
            <a:avLst/>
          </a:prstGeom>
          <a:noFill/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158381C-5314-6F19-9029-C0DDF582E54E}"/>
              </a:ext>
            </a:extLst>
          </p:cNvPr>
          <p:cNvSpPr txBox="1"/>
          <p:nvPr/>
        </p:nvSpPr>
        <p:spPr>
          <a:xfrm>
            <a:off x="2771800" y="105273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CH" dirty="0" err="1"/>
              <a:t>Tst</a:t>
            </a:r>
            <a:endParaRPr lang="it-CH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000">
        <p14:prism/>
      </p:transition>
    </mc:Choice>
    <mc:Fallback xmlns="">
      <p:transition spd="slow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 descr="C:\Users\egugl\Downloads\L4g0M3B68cliKiM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0"/>
            <a:ext cx="3317577" cy="2492895"/>
          </a:xfrm>
          <a:prstGeom prst="rect">
            <a:avLst/>
          </a:prstGeom>
          <a:noFill/>
        </p:spPr>
      </p:pic>
      <p:pic>
        <p:nvPicPr>
          <p:cNvPr id="1027" name="Picture 3" descr="C:\Users\egugl\Downloads\38629759426_8c87bfd3ea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492896"/>
            <a:ext cx="2881221" cy="2304256"/>
          </a:xfrm>
          <a:prstGeom prst="rect">
            <a:avLst/>
          </a:prstGeom>
          <a:noFill/>
        </p:spPr>
      </p:pic>
      <p:pic>
        <p:nvPicPr>
          <p:cNvPr id="1032" name="Picture 8" descr="C:\Users\egugl\Downloads\IMG_8471.jpeg"/>
          <p:cNvPicPr>
            <a:picLocks noChangeAspect="1" noChangeArrowheads="1"/>
          </p:cNvPicPr>
          <p:nvPr/>
        </p:nvPicPr>
        <p:blipFill>
          <a:blip r:embed="rId4" cstate="print"/>
          <a:srcRect l="5630" r="462" b="3169"/>
          <a:stretch>
            <a:fillRect/>
          </a:stretch>
        </p:blipFill>
        <p:spPr bwMode="auto">
          <a:xfrm>
            <a:off x="0" y="0"/>
            <a:ext cx="3165837" cy="2492896"/>
          </a:xfrm>
          <a:prstGeom prst="rect">
            <a:avLst/>
          </a:prstGeom>
          <a:noFill/>
        </p:spPr>
      </p:pic>
      <p:pic>
        <p:nvPicPr>
          <p:cNvPr id="1033" name="Picture 9" descr="C:\Users\egugl\Downloads\IMG_8464.jpeg"/>
          <p:cNvPicPr>
            <a:picLocks noChangeAspect="1" noChangeArrowheads="1"/>
          </p:cNvPicPr>
          <p:nvPr/>
        </p:nvPicPr>
        <p:blipFill>
          <a:blip r:embed="rId5" cstate="print"/>
          <a:srcRect l="4017" t="7710" r="3846" b="4879"/>
          <a:stretch>
            <a:fillRect/>
          </a:stretch>
        </p:blipFill>
        <p:spPr bwMode="auto">
          <a:xfrm>
            <a:off x="5940152" y="4603596"/>
            <a:ext cx="3203848" cy="2254404"/>
          </a:xfrm>
          <a:prstGeom prst="rect">
            <a:avLst/>
          </a:prstGeom>
          <a:noFill/>
        </p:spPr>
      </p:pic>
      <p:pic>
        <p:nvPicPr>
          <p:cNvPr id="1034" name="Picture 10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24297" t="7484" r="56213" b="51173"/>
          <a:stretch>
            <a:fillRect/>
          </a:stretch>
        </p:blipFill>
        <p:spPr bwMode="auto">
          <a:xfrm>
            <a:off x="0" y="4725144"/>
            <a:ext cx="1691680" cy="2691310"/>
          </a:xfrm>
          <a:prstGeom prst="rect">
            <a:avLst/>
          </a:prstGeom>
          <a:noFill/>
        </p:spPr>
      </p:pic>
      <p:pic>
        <p:nvPicPr>
          <p:cNvPr id="1036" name="Picture 12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45164" t="27109" r="36231" b="30367"/>
          <a:stretch>
            <a:fillRect/>
          </a:stretch>
        </p:blipFill>
        <p:spPr bwMode="auto">
          <a:xfrm>
            <a:off x="1691680" y="4725144"/>
            <a:ext cx="1440160" cy="2468846"/>
          </a:xfrm>
          <a:prstGeom prst="rect">
            <a:avLst/>
          </a:prstGeom>
          <a:noFill/>
        </p:spPr>
      </p:pic>
      <p:pic>
        <p:nvPicPr>
          <p:cNvPr id="1037" name="Picture 13" descr="C:\Users\egugl\Downloads\IMG_84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725144"/>
            <a:ext cx="2814340" cy="2606555"/>
          </a:xfrm>
          <a:prstGeom prst="rect">
            <a:avLst/>
          </a:prstGeom>
          <a:noFill/>
        </p:spPr>
      </p:pic>
      <p:pic>
        <p:nvPicPr>
          <p:cNvPr id="4" name="Picture 2" descr="C:\Users\egugl\Downloads\IMG_8484.jpeg"/>
          <p:cNvPicPr>
            <a:picLocks noChangeAspect="1" noChangeArrowheads="1"/>
          </p:cNvPicPr>
          <p:nvPr/>
        </p:nvPicPr>
        <p:blipFill>
          <a:blip r:embed="rId8" cstate="print"/>
          <a:srcRect l="6201" t="6477" r="50368" b="9655"/>
          <a:stretch>
            <a:fillRect/>
          </a:stretch>
        </p:blipFill>
        <p:spPr bwMode="auto">
          <a:xfrm rot="5400000">
            <a:off x="500348" y="1992548"/>
            <a:ext cx="2232249" cy="3232946"/>
          </a:xfrm>
          <a:prstGeom prst="rect">
            <a:avLst/>
          </a:prstGeom>
          <a:noFill/>
        </p:spPr>
      </p:pic>
      <p:pic>
        <p:nvPicPr>
          <p:cNvPr id="1028" name="Picture 4" descr="C:\Users\egugl\Downloads\f6d610d8-7743-4a00-8e27-0a578b6122a1.JPG"/>
          <p:cNvPicPr>
            <a:picLocks noChangeAspect="1" noChangeArrowheads="1"/>
          </p:cNvPicPr>
          <p:nvPr/>
        </p:nvPicPr>
        <p:blipFill>
          <a:blip r:embed="rId9" cstate="print"/>
          <a:srcRect l="30941" t="14785" r="30928" b="51993"/>
          <a:stretch>
            <a:fillRect/>
          </a:stretch>
        </p:blipFill>
        <p:spPr bwMode="auto">
          <a:xfrm>
            <a:off x="6012160" y="2492896"/>
            <a:ext cx="1656184" cy="2160240"/>
          </a:xfrm>
          <a:prstGeom prst="rect">
            <a:avLst/>
          </a:prstGeom>
          <a:noFill/>
        </p:spPr>
      </p:pic>
      <p:pic>
        <p:nvPicPr>
          <p:cNvPr id="8" name="Picture 9" descr="C:\Users\egugl\Downloads\IMG_8490.jpeg"/>
          <p:cNvPicPr>
            <a:picLocks noChangeAspect="1" noChangeArrowheads="1"/>
          </p:cNvPicPr>
          <p:nvPr/>
        </p:nvPicPr>
        <p:blipFill>
          <a:blip r:embed="rId10" cstate="print"/>
          <a:srcRect l="14724" t="11901" r="7647" b="11918"/>
          <a:stretch>
            <a:fillRect/>
          </a:stretch>
        </p:blipFill>
        <p:spPr bwMode="auto">
          <a:xfrm rot="5400000">
            <a:off x="5773824" y="310344"/>
            <a:ext cx="2492896" cy="1872208"/>
          </a:xfrm>
          <a:prstGeom prst="rect">
            <a:avLst/>
          </a:prstGeom>
          <a:noFill/>
        </p:spPr>
      </p:pic>
      <p:pic>
        <p:nvPicPr>
          <p:cNvPr id="1035" name="Picture 11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64826" t="54033" r="17456" b="-1283"/>
          <a:stretch>
            <a:fillRect/>
          </a:stretch>
        </p:blipFill>
        <p:spPr bwMode="auto">
          <a:xfrm>
            <a:off x="7703840" y="0"/>
            <a:ext cx="1440160" cy="2880320"/>
          </a:xfrm>
          <a:prstGeom prst="rect">
            <a:avLst/>
          </a:prstGeom>
          <a:noFill/>
        </p:spPr>
      </p:pic>
      <p:pic>
        <p:nvPicPr>
          <p:cNvPr id="5" name="Picture 3" descr="C:\Users\egugl\Downloads\IMG_8487.jpeg"/>
          <p:cNvPicPr>
            <a:picLocks noChangeAspect="1" noChangeArrowheads="1"/>
          </p:cNvPicPr>
          <p:nvPr/>
        </p:nvPicPr>
        <p:blipFill>
          <a:blip r:embed="rId11" cstate="print"/>
          <a:srcRect l="15061" t="10718" r="20156" b="24314"/>
          <a:stretch>
            <a:fillRect/>
          </a:stretch>
        </p:blipFill>
        <p:spPr bwMode="auto">
          <a:xfrm rot="5400000">
            <a:off x="7400621" y="2760619"/>
            <a:ext cx="2160240" cy="1624795"/>
          </a:xfrm>
          <a:prstGeom prst="rect">
            <a:avLst/>
          </a:prstGeom>
          <a:noFill/>
        </p:spPr>
      </p:pic>
      <p:sp>
        <p:nvSpPr>
          <p:cNvPr id="21" name="CasellaDiTesto 20"/>
          <p:cNvSpPr txBox="1"/>
          <p:nvPr/>
        </p:nvSpPr>
        <p:spPr>
          <a:xfrm>
            <a:off x="1475656" y="1988840"/>
            <a:ext cx="6984776" cy="147732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FFFF00"/>
                </a:solidFill>
              </a:rPr>
              <a:t>20 anni di successi sportivi: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155  titoli di campione ticinese</a:t>
            </a:r>
          </a:p>
          <a:p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000">
        <p14:prism/>
      </p:transition>
    </mc:Choice>
    <mc:Fallback xmlns="">
      <p:transition spd="slow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 descr="C:\Users\egugl\Downloads\L4g0M3B68cliKiM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8599" y="1"/>
            <a:ext cx="3317577" cy="2492895"/>
          </a:xfrm>
          <a:prstGeom prst="rect">
            <a:avLst/>
          </a:prstGeom>
          <a:noFill/>
        </p:spPr>
      </p:pic>
      <p:pic>
        <p:nvPicPr>
          <p:cNvPr id="1027" name="Picture 3" descr="C:\Users\egugl\Downloads\38629759426_8c87bfd3ea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492896"/>
            <a:ext cx="2881221" cy="2304256"/>
          </a:xfrm>
          <a:prstGeom prst="rect">
            <a:avLst/>
          </a:prstGeom>
          <a:noFill/>
        </p:spPr>
      </p:pic>
      <p:pic>
        <p:nvPicPr>
          <p:cNvPr id="1032" name="Picture 8" descr="C:\Users\egugl\Downloads\IMG_8471.jpeg"/>
          <p:cNvPicPr>
            <a:picLocks noChangeAspect="1" noChangeArrowheads="1"/>
          </p:cNvPicPr>
          <p:nvPr/>
        </p:nvPicPr>
        <p:blipFill>
          <a:blip r:embed="rId4" cstate="print"/>
          <a:srcRect l="5630" r="462" b="3169"/>
          <a:stretch>
            <a:fillRect/>
          </a:stretch>
        </p:blipFill>
        <p:spPr bwMode="auto">
          <a:xfrm>
            <a:off x="0" y="0"/>
            <a:ext cx="3165837" cy="2492896"/>
          </a:xfrm>
          <a:prstGeom prst="rect">
            <a:avLst/>
          </a:prstGeom>
          <a:noFill/>
        </p:spPr>
      </p:pic>
      <p:pic>
        <p:nvPicPr>
          <p:cNvPr id="1033" name="Picture 9" descr="C:\Users\egugl\Downloads\IMG_8464.jpeg"/>
          <p:cNvPicPr>
            <a:picLocks noChangeAspect="1" noChangeArrowheads="1"/>
          </p:cNvPicPr>
          <p:nvPr/>
        </p:nvPicPr>
        <p:blipFill>
          <a:blip r:embed="rId5" cstate="print"/>
          <a:srcRect l="4017" t="7710" r="3846" b="4879"/>
          <a:stretch>
            <a:fillRect/>
          </a:stretch>
        </p:blipFill>
        <p:spPr bwMode="auto">
          <a:xfrm>
            <a:off x="5940152" y="4603596"/>
            <a:ext cx="3203848" cy="2254404"/>
          </a:xfrm>
          <a:prstGeom prst="rect">
            <a:avLst/>
          </a:prstGeom>
          <a:noFill/>
        </p:spPr>
      </p:pic>
      <p:pic>
        <p:nvPicPr>
          <p:cNvPr id="1034" name="Picture 10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24297" t="7484" r="56213" b="51173"/>
          <a:stretch>
            <a:fillRect/>
          </a:stretch>
        </p:blipFill>
        <p:spPr bwMode="auto">
          <a:xfrm>
            <a:off x="0" y="4725144"/>
            <a:ext cx="1691680" cy="2691310"/>
          </a:xfrm>
          <a:prstGeom prst="rect">
            <a:avLst/>
          </a:prstGeom>
          <a:noFill/>
        </p:spPr>
      </p:pic>
      <p:pic>
        <p:nvPicPr>
          <p:cNvPr id="1036" name="Picture 12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45164" t="27109" r="36231" b="30367"/>
          <a:stretch>
            <a:fillRect/>
          </a:stretch>
        </p:blipFill>
        <p:spPr bwMode="auto">
          <a:xfrm>
            <a:off x="1691680" y="4725144"/>
            <a:ext cx="1440160" cy="2468846"/>
          </a:xfrm>
          <a:prstGeom prst="rect">
            <a:avLst/>
          </a:prstGeom>
          <a:noFill/>
        </p:spPr>
      </p:pic>
      <p:pic>
        <p:nvPicPr>
          <p:cNvPr id="1037" name="Picture 13" descr="C:\Users\egugl\Downloads\IMG_84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725144"/>
            <a:ext cx="2814340" cy="2606555"/>
          </a:xfrm>
          <a:prstGeom prst="rect">
            <a:avLst/>
          </a:prstGeom>
          <a:noFill/>
        </p:spPr>
      </p:pic>
      <p:pic>
        <p:nvPicPr>
          <p:cNvPr id="4" name="Picture 2" descr="C:\Users\egugl\Downloads\IMG_8484.jpeg"/>
          <p:cNvPicPr>
            <a:picLocks noChangeAspect="1" noChangeArrowheads="1"/>
          </p:cNvPicPr>
          <p:nvPr/>
        </p:nvPicPr>
        <p:blipFill>
          <a:blip r:embed="rId8" cstate="print"/>
          <a:srcRect l="6201" t="6477" r="50368" b="9655"/>
          <a:stretch>
            <a:fillRect/>
          </a:stretch>
        </p:blipFill>
        <p:spPr bwMode="auto">
          <a:xfrm rot="5400000">
            <a:off x="500348" y="1992548"/>
            <a:ext cx="2232249" cy="3232946"/>
          </a:xfrm>
          <a:prstGeom prst="rect">
            <a:avLst/>
          </a:prstGeom>
          <a:noFill/>
        </p:spPr>
      </p:pic>
      <p:pic>
        <p:nvPicPr>
          <p:cNvPr id="1028" name="Picture 4" descr="C:\Users\egugl\Downloads\f6d610d8-7743-4a00-8e27-0a578b6122a1.JPG"/>
          <p:cNvPicPr>
            <a:picLocks noChangeAspect="1" noChangeArrowheads="1"/>
          </p:cNvPicPr>
          <p:nvPr/>
        </p:nvPicPr>
        <p:blipFill>
          <a:blip r:embed="rId9" cstate="print"/>
          <a:srcRect l="30941" t="14785" r="30928" b="51993"/>
          <a:stretch>
            <a:fillRect/>
          </a:stretch>
        </p:blipFill>
        <p:spPr bwMode="auto">
          <a:xfrm>
            <a:off x="6012160" y="2492896"/>
            <a:ext cx="1656184" cy="2160240"/>
          </a:xfrm>
          <a:prstGeom prst="rect">
            <a:avLst/>
          </a:prstGeom>
          <a:noFill/>
        </p:spPr>
      </p:pic>
      <p:pic>
        <p:nvPicPr>
          <p:cNvPr id="8" name="Picture 9" descr="C:\Users\egugl\Downloads\IMG_8490.jpeg"/>
          <p:cNvPicPr>
            <a:picLocks noChangeAspect="1" noChangeArrowheads="1"/>
          </p:cNvPicPr>
          <p:nvPr/>
        </p:nvPicPr>
        <p:blipFill>
          <a:blip r:embed="rId10" cstate="print"/>
          <a:srcRect l="14724" t="11901" r="7647" b="11918"/>
          <a:stretch>
            <a:fillRect/>
          </a:stretch>
        </p:blipFill>
        <p:spPr bwMode="auto">
          <a:xfrm rot="5400000">
            <a:off x="5773824" y="310344"/>
            <a:ext cx="2492896" cy="1872208"/>
          </a:xfrm>
          <a:prstGeom prst="rect">
            <a:avLst/>
          </a:prstGeom>
          <a:noFill/>
        </p:spPr>
      </p:pic>
      <p:pic>
        <p:nvPicPr>
          <p:cNvPr id="1035" name="Picture 11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64826" t="54033" r="17456" b="-1283"/>
          <a:stretch>
            <a:fillRect/>
          </a:stretch>
        </p:blipFill>
        <p:spPr bwMode="auto">
          <a:xfrm>
            <a:off x="7703840" y="0"/>
            <a:ext cx="1440160" cy="2880320"/>
          </a:xfrm>
          <a:prstGeom prst="rect">
            <a:avLst/>
          </a:prstGeom>
          <a:noFill/>
        </p:spPr>
      </p:pic>
      <p:pic>
        <p:nvPicPr>
          <p:cNvPr id="5" name="Picture 3" descr="C:\Users\egugl\Downloads\IMG_8487.jpeg"/>
          <p:cNvPicPr>
            <a:picLocks noChangeAspect="1" noChangeArrowheads="1"/>
          </p:cNvPicPr>
          <p:nvPr/>
        </p:nvPicPr>
        <p:blipFill>
          <a:blip r:embed="rId11" cstate="print"/>
          <a:srcRect l="15061" t="10718" r="20156" b="24314"/>
          <a:stretch>
            <a:fillRect/>
          </a:stretch>
        </p:blipFill>
        <p:spPr bwMode="auto">
          <a:xfrm rot="5400000">
            <a:off x="7400621" y="2760619"/>
            <a:ext cx="2160240" cy="1624795"/>
          </a:xfrm>
          <a:prstGeom prst="rect">
            <a:avLst/>
          </a:prstGeom>
          <a:noFill/>
        </p:spPr>
      </p:pic>
      <p:sp>
        <p:nvSpPr>
          <p:cNvPr id="21" name="CasellaDiTesto 20"/>
          <p:cNvSpPr txBox="1"/>
          <p:nvPr/>
        </p:nvSpPr>
        <p:spPr>
          <a:xfrm>
            <a:off x="2288015" y="2374176"/>
            <a:ext cx="5380327" cy="2308324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it-IT" sz="3600" b="1" dirty="0">
                <a:solidFill>
                  <a:srgbClr val="FFFF00"/>
                </a:solidFill>
              </a:rPr>
              <a:t>Trofeo Miglior Società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3x 1 rango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12x 2 rango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1x 3 rango </a:t>
            </a:r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000">
        <p14:prism/>
      </p:transition>
    </mc:Choice>
    <mc:Fallback xmlns="">
      <p:transition spd="slow" advTm="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 descr="C:\Users\egugl\Downloads\L4g0M3B68cliKiM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0"/>
            <a:ext cx="3317577" cy="2492895"/>
          </a:xfrm>
          <a:prstGeom prst="rect">
            <a:avLst/>
          </a:prstGeom>
          <a:noFill/>
        </p:spPr>
      </p:pic>
      <p:pic>
        <p:nvPicPr>
          <p:cNvPr id="1027" name="Picture 3" descr="C:\Users\egugl\Downloads\38629759426_8c87bfd3ea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492896"/>
            <a:ext cx="2881221" cy="2304256"/>
          </a:xfrm>
          <a:prstGeom prst="rect">
            <a:avLst/>
          </a:prstGeom>
          <a:noFill/>
        </p:spPr>
      </p:pic>
      <p:pic>
        <p:nvPicPr>
          <p:cNvPr id="1032" name="Picture 8" descr="C:\Users\egugl\Downloads\IMG_8471.jpeg"/>
          <p:cNvPicPr>
            <a:picLocks noChangeAspect="1" noChangeArrowheads="1"/>
          </p:cNvPicPr>
          <p:nvPr/>
        </p:nvPicPr>
        <p:blipFill>
          <a:blip r:embed="rId4" cstate="print"/>
          <a:srcRect l="5630" r="462" b="3169"/>
          <a:stretch>
            <a:fillRect/>
          </a:stretch>
        </p:blipFill>
        <p:spPr bwMode="auto">
          <a:xfrm>
            <a:off x="0" y="0"/>
            <a:ext cx="3165837" cy="2492896"/>
          </a:xfrm>
          <a:prstGeom prst="rect">
            <a:avLst/>
          </a:prstGeom>
          <a:noFill/>
        </p:spPr>
      </p:pic>
      <p:pic>
        <p:nvPicPr>
          <p:cNvPr id="1033" name="Picture 9" descr="C:\Users\egugl\Downloads\IMG_8464.jpeg"/>
          <p:cNvPicPr>
            <a:picLocks noChangeAspect="1" noChangeArrowheads="1"/>
          </p:cNvPicPr>
          <p:nvPr/>
        </p:nvPicPr>
        <p:blipFill>
          <a:blip r:embed="rId5" cstate="print"/>
          <a:srcRect l="4017" t="7710" r="3846" b="4879"/>
          <a:stretch>
            <a:fillRect/>
          </a:stretch>
        </p:blipFill>
        <p:spPr bwMode="auto">
          <a:xfrm>
            <a:off x="5940152" y="4603596"/>
            <a:ext cx="3203848" cy="2254404"/>
          </a:xfrm>
          <a:prstGeom prst="rect">
            <a:avLst/>
          </a:prstGeom>
          <a:noFill/>
        </p:spPr>
      </p:pic>
      <p:pic>
        <p:nvPicPr>
          <p:cNvPr id="1034" name="Picture 10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24297" t="7484" r="56213" b="51173"/>
          <a:stretch>
            <a:fillRect/>
          </a:stretch>
        </p:blipFill>
        <p:spPr bwMode="auto">
          <a:xfrm>
            <a:off x="0" y="4725144"/>
            <a:ext cx="1691680" cy="2691310"/>
          </a:xfrm>
          <a:prstGeom prst="rect">
            <a:avLst/>
          </a:prstGeom>
          <a:noFill/>
        </p:spPr>
      </p:pic>
      <p:pic>
        <p:nvPicPr>
          <p:cNvPr id="1036" name="Picture 12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45164" t="27109" r="36231" b="30367"/>
          <a:stretch>
            <a:fillRect/>
          </a:stretch>
        </p:blipFill>
        <p:spPr bwMode="auto">
          <a:xfrm>
            <a:off x="1691680" y="4725144"/>
            <a:ext cx="1440160" cy="2468846"/>
          </a:xfrm>
          <a:prstGeom prst="rect">
            <a:avLst/>
          </a:prstGeom>
          <a:noFill/>
        </p:spPr>
      </p:pic>
      <p:pic>
        <p:nvPicPr>
          <p:cNvPr id="1037" name="Picture 13" descr="C:\Users\egugl\Downloads\IMG_847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725144"/>
            <a:ext cx="2814340" cy="2606555"/>
          </a:xfrm>
          <a:prstGeom prst="rect">
            <a:avLst/>
          </a:prstGeom>
          <a:noFill/>
        </p:spPr>
      </p:pic>
      <p:pic>
        <p:nvPicPr>
          <p:cNvPr id="4" name="Picture 2" descr="C:\Users\egugl\Downloads\IMG_8484.jpeg"/>
          <p:cNvPicPr>
            <a:picLocks noChangeAspect="1" noChangeArrowheads="1"/>
          </p:cNvPicPr>
          <p:nvPr/>
        </p:nvPicPr>
        <p:blipFill>
          <a:blip r:embed="rId8" cstate="print"/>
          <a:srcRect l="6201" t="6477" r="50368" b="9655"/>
          <a:stretch>
            <a:fillRect/>
          </a:stretch>
        </p:blipFill>
        <p:spPr bwMode="auto">
          <a:xfrm rot="5400000">
            <a:off x="500348" y="1992548"/>
            <a:ext cx="2232249" cy="3232946"/>
          </a:xfrm>
          <a:prstGeom prst="rect">
            <a:avLst/>
          </a:prstGeom>
          <a:noFill/>
        </p:spPr>
      </p:pic>
      <p:pic>
        <p:nvPicPr>
          <p:cNvPr id="1028" name="Picture 4" descr="C:\Users\egugl\Downloads\f6d610d8-7743-4a00-8e27-0a578b6122a1.JPG"/>
          <p:cNvPicPr>
            <a:picLocks noChangeAspect="1" noChangeArrowheads="1"/>
          </p:cNvPicPr>
          <p:nvPr/>
        </p:nvPicPr>
        <p:blipFill>
          <a:blip r:embed="rId9" cstate="print"/>
          <a:srcRect l="30941" t="14785" r="30928" b="51993"/>
          <a:stretch>
            <a:fillRect/>
          </a:stretch>
        </p:blipFill>
        <p:spPr bwMode="auto">
          <a:xfrm>
            <a:off x="6012160" y="2492896"/>
            <a:ext cx="1656184" cy="2160240"/>
          </a:xfrm>
          <a:prstGeom prst="rect">
            <a:avLst/>
          </a:prstGeom>
          <a:noFill/>
        </p:spPr>
      </p:pic>
      <p:pic>
        <p:nvPicPr>
          <p:cNvPr id="8" name="Picture 9" descr="C:\Users\egugl\Downloads\IMG_8490.jpeg"/>
          <p:cNvPicPr>
            <a:picLocks noChangeAspect="1" noChangeArrowheads="1"/>
          </p:cNvPicPr>
          <p:nvPr/>
        </p:nvPicPr>
        <p:blipFill>
          <a:blip r:embed="rId10" cstate="print"/>
          <a:srcRect l="14724" t="11901" r="7647" b="11918"/>
          <a:stretch>
            <a:fillRect/>
          </a:stretch>
        </p:blipFill>
        <p:spPr bwMode="auto">
          <a:xfrm rot="5400000">
            <a:off x="5773824" y="310344"/>
            <a:ext cx="2492896" cy="1872208"/>
          </a:xfrm>
          <a:prstGeom prst="rect">
            <a:avLst/>
          </a:prstGeom>
          <a:noFill/>
        </p:spPr>
      </p:pic>
      <p:pic>
        <p:nvPicPr>
          <p:cNvPr id="1035" name="Picture 11" descr="C:\Users\egugl\Downloads\IMG_8472.jpeg"/>
          <p:cNvPicPr>
            <a:picLocks noChangeAspect="1" noChangeArrowheads="1"/>
          </p:cNvPicPr>
          <p:nvPr/>
        </p:nvPicPr>
        <p:blipFill>
          <a:blip r:embed="rId6" cstate="print"/>
          <a:srcRect l="64826" t="54033" r="17456" b="-1283"/>
          <a:stretch>
            <a:fillRect/>
          </a:stretch>
        </p:blipFill>
        <p:spPr bwMode="auto">
          <a:xfrm>
            <a:off x="7703840" y="0"/>
            <a:ext cx="1440160" cy="2880320"/>
          </a:xfrm>
          <a:prstGeom prst="rect">
            <a:avLst/>
          </a:prstGeom>
          <a:noFill/>
        </p:spPr>
      </p:pic>
      <p:pic>
        <p:nvPicPr>
          <p:cNvPr id="5" name="Picture 3" descr="C:\Users\egugl\Downloads\IMG_8487.jpeg"/>
          <p:cNvPicPr>
            <a:picLocks noChangeAspect="1" noChangeArrowheads="1"/>
          </p:cNvPicPr>
          <p:nvPr/>
        </p:nvPicPr>
        <p:blipFill>
          <a:blip r:embed="rId11" cstate="print"/>
          <a:srcRect l="15061" t="10718" r="20156" b="24314"/>
          <a:stretch>
            <a:fillRect/>
          </a:stretch>
        </p:blipFill>
        <p:spPr bwMode="auto">
          <a:xfrm rot="5400000">
            <a:off x="7400621" y="2760619"/>
            <a:ext cx="2160240" cy="1624795"/>
          </a:xfrm>
          <a:prstGeom prst="rect">
            <a:avLst/>
          </a:prstGeom>
          <a:noFill/>
        </p:spPr>
      </p:pic>
      <p:sp>
        <p:nvSpPr>
          <p:cNvPr id="21" name="CasellaDiTesto 20"/>
          <p:cNvSpPr txBox="1"/>
          <p:nvPr/>
        </p:nvSpPr>
        <p:spPr>
          <a:xfrm>
            <a:off x="1260621" y="2094305"/>
            <a:ext cx="6556778" cy="286232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it-IT" sz="3600" b="1" dirty="0">
                <a:solidFill>
                  <a:srgbClr val="FFFF00"/>
                </a:solidFill>
              </a:rPr>
              <a:t>Risultati campionati svizzeri: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68 medaglie d’oro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58 medaglie d’argento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73 medaglie bronzo</a:t>
            </a:r>
          </a:p>
          <a:p>
            <a:r>
              <a:rPr lang="it-IT" sz="3600" b="1" dirty="0">
                <a:solidFill>
                  <a:srgbClr val="FFFF00"/>
                </a:solidFill>
              </a:rPr>
              <a:t>31 podi nella </a:t>
            </a:r>
            <a:r>
              <a:rPr lang="it-IT" sz="3600" b="1" dirty="0" err="1">
                <a:solidFill>
                  <a:srgbClr val="FFFF00"/>
                </a:solidFill>
              </a:rPr>
              <a:t>Punkteliste</a:t>
            </a:r>
            <a:r>
              <a:rPr lang="it-IT" sz="3600" b="1" dirty="0">
                <a:solidFill>
                  <a:srgbClr val="FFFF00"/>
                </a:solidFill>
              </a:rPr>
              <a:t> svizzera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8000">
        <p14:prism/>
      </p:transition>
    </mc:Choice>
    <mc:Fallback xmlns="">
      <p:transition spd="slow" advClick="0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 descr="C:\Users\egugl\Downloads\L4g0M3B68cliKiM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8599" y="0"/>
            <a:ext cx="3317577" cy="2492895"/>
          </a:xfrm>
          <a:prstGeom prst="rect">
            <a:avLst/>
          </a:prstGeom>
          <a:noFill/>
        </p:spPr>
      </p:pic>
      <p:pic>
        <p:nvPicPr>
          <p:cNvPr id="1027" name="Picture 3" descr="C:\Users\egugl\Downloads\38629759426_8c87bfd3ea_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492896"/>
            <a:ext cx="2881221" cy="2304256"/>
          </a:xfrm>
          <a:prstGeom prst="rect">
            <a:avLst/>
          </a:prstGeom>
          <a:noFill/>
        </p:spPr>
      </p:pic>
      <p:pic>
        <p:nvPicPr>
          <p:cNvPr id="1032" name="Picture 8" descr="C:\Users\egugl\Downloads\IMG_8471.jpeg"/>
          <p:cNvPicPr>
            <a:picLocks noChangeAspect="1" noChangeArrowheads="1"/>
          </p:cNvPicPr>
          <p:nvPr/>
        </p:nvPicPr>
        <p:blipFill>
          <a:blip r:embed="rId5" cstate="print"/>
          <a:srcRect l="5630" r="462" b="3169"/>
          <a:stretch>
            <a:fillRect/>
          </a:stretch>
        </p:blipFill>
        <p:spPr bwMode="auto">
          <a:xfrm>
            <a:off x="1257" y="-4817"/>
            <a:ext cx="3165837" cy="2492896"/>
          </a:xfrm>
          <a:prstGeom prst="rect">
            <a:avLst/>
          </a:prstGeom>
          <a:noFill/>
        </p:spPr>
      </p:pic>
      <p:pic>
        <p:nvPicPr>
          <p:cNvPr id="1033" name="Picture 9" descr="C:\Users\egugl\Downloads\IMG_8464.jpeg"/>
          <p:cNvPicPr>
            <a:picLocks noChangeAspect="1" noChangeArrowheads="1"/>
          </p:cNvPicPr>
          <p:nvPr/>
        </p:nvPicPr>
        <p:blipFill>
          <a:blip r:embed="rId6" cstate="print"/>
          <a:srcRect l="4017" t="7710" r="3846" b="4879"/>
          <a:stretch>
            <a:fillRect/>
          </a:stretch>
        </p:blipFill>
        <p:spPr bwMode="auto">
          <a:xfrm>
            <a:off x="5940152" y="4603596"/>
            <a:ext cx="3203848" cy="2254404"/>
          </a:xfrm>
          <a:prstGeom prst="rect">
            <a:avLst/>
          </a:prstGeom>
          <a:noFill/>
        </p:spPr>
      </p:pic>
      <p:pic>
        <p:nvPicPr>
          <p:cNvPr id="1034" name="Picture 10" descr="C:\Users\egugl\Downloads\IMG_8472.jpeg"/>
          <p:cNvPicPr>
            <a:picLocks noChangeAspect="1" noChangeArrowheads="1"/>
          </p:cNvPicPr>
          <p:nvPr/>
        </p:nvPicPr>
        <p:blipFill>
          <a:blip r:embed="rId7" cstate="print"/>
          <a:srcRect l="24297" t="7484" r="56213" b="51173"/>
          <a:stretch>
            <a:fillRect/>
          </a:stretch>
        </p:blipFill>
        <p:spPr bwMode="auto">
          <a:xfrm>
            <a:off x="0" y="4725144"/>
            <a:ext cx="1691680" cy="2691310"/>
          </a:xfrm>
          <a:prstGeom prst="rect">
            <a:avLst/>
          </a:prstGeom>
          <a:noFill/>
        </p:spPr>
      </p:pic>
      <p:pic>
        <p:nvPicPr>
          <p:cNvPr id="1036" name="Picture 12" descr="C:\Users\egugl\Downloads\IMG_8472.jpeg"/>
          <p:cNvPicPr>
            <a:picLocks noChangeAspect="1" noChangeArrowheads="1"/>
          </p:cNvPicPr>
          <p:nvPr/>
        </p:nvPicPr>
        <p:blipFill>
          <a:blip r:embed="rId7" cstate="print"/>
          <a:srcRect l="45164" t="27109" r="36231" b="30367"/>
          <a:stretch>
            <a:fillRect/>
          </a:stretch>
        </p:blipFill>
        <p:spPr bwMode="auto">
          <a:xfrm>
            <a:off x="1691680" y="4725144"/>
            <a:ext cx="1440160" cy="2468846"/>
          </a:xfrm>
          <a:prstGeom prst="rect">
            <a:avLst/>
          </a:prstGeom>
          <a:noFill/>
        </p:spPr>
      </p:pic>
      <p:pic>
        <p:nvPicPr>
          <p:cNvPr id="1037" name="Picture 13" descr="C:\Users\egugl\Downloads\IMG_847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4725144"/>
            <a:ext cx="2814340" cy="2606555"/>
          </a:xfrm>
          <a:prstGeom prst="rect">
            <a:avLst/>
          </a:prstGeom>
          <a:noFill/>
        </p:spPr>
      </p:pic>
      <p:pic>
        <p:nvPicPr>
          <p:cNvPr id="4" name="Picture 2" descr="C:\Users\egugl\Downloads\IMG_8484.jpeg"/>
          <p:cNvPicPr>
            <a:picLocks noChangeAspect="1" noChangeArrowheads="1"/>
          </p:cNvPicPr>
          <p:nvPr/>
        </p:nvPicPr>
        <p:blipFill>
          <a:blip r:embed="rId9" cstate="print"/>
          <a:srcRect l="6201" t="6477" r="50368" b="9655"/>
          <a:stretch>
            <a:fillRect/>
          </a:stretch>
        </p:blipFill>
        <p:spPr bwMode="auto">
          <a:xfrm rot="5400000">
            <a:off x="500348" y="1992548"/>
            <a:ext cx="2232249" cy="3232946"/>
          </a:xfrm>
          <a:prstGeom prst="rect">
            <a:avLst/>
          </a:prstGeom>
          <a:noFill/>
        </p:spPr>
      </p:pic>
      <p:pic>
        <p:nvPicPr>
          <p:cNvPr id="1028" name="Picture 4" descr="C:\Users\egugl\Downloads\f6d610d8-7743-4a00-8e27-0a578b6122a1.JPG"/>
          <p:cNvPicPr>
            <a:picLocks noChangeAspect="1" noChangeArrowheads="1"/>
          </p:cNvPicPr>
          <p:nvPr/>
        </p:nvPicPr>
        <p:blipFill>
          <a:blip r:embed="rId10" cstate="print"/>
          <a:srcRect l="30941" t="14785" r="30928" b="51993"/>
          <a:stretch>
            <a:fillRect/>
          </a:stretch>
        </p:blipFill>
        <p:spPr bwMode="auto">
          <a:xfrm>
            <a:off x="6012160" y="2492896"/>
            <a:ext cx="1656184" cy="2160240"/>
          </a:xfrm>
          <a:prstGeom prst="rect">
            <a:avLst/>
          </a:prstGeom>
          <a:noFill/>
        </p:spPr>
      </p:pic>
      <p:pic>
        <p:nvPicPr>
          <p:cNvPr id="8" name="Picture 9" descr="C:\Users\egugl\Downloads\IMG_8490.jpeg"/>
          <p:cNvPicPr>
            <a:picLocks noChangeAspect="1" noChangeArrowheads="1"/>
          </p:cNvPicPr>
          <p:nvPr/>
        </p:nvPicPr>
        <p:blipFill>
          <a:blip r:embed="rId11" cstate="print"/>
          <a:srcRect l="14724" t="11901" r="7647" b="11918"/>
          <a:stretch>
            <a:fillRect/>
          </a:stretch>
        </p:blipFill>
        <p:spPr bwMode="auto">
          <a:xfrm rot="5400000">
            <a:off x="5773824" y="310344"/>
            <a:ext cx="2492896" cy="1872208"/>
          </a:xfrm>
          <a:prstGeom prst="rect">
            <a:avLst/>
          </a:prstGeom>
          <a:noFill/>
        </p:spPr>
      </p:pic>
      <p:pic>
        <p:nvPicPr>
          <p:cNvPr id="1035" name="Picture 11" descr="C:\Users\egugl\Downloads\IMG_8472.jpeg"/>
          <p:cNvPicPr>
            <a:picLocks noChangeAspect="1" noChangeArrowheads="1"/>
          </p:cNvPicPr>
          <p:nvPr/>
        </p:nvPicPr>
        <p:blipFill>
          <a:blip r:embed="rId7" cstate="print"/>
          <a:srcRect l="64826" t="54033" r="17456" b="-1283"/>
          <a:stretch>
            <a:fillRect/>
          </a:stretch>
        </p:blipFill>
        <p:spPr bwMode="auto">
          <a:xfrm>
            <a:off x="7703840" y="0"/>
            <a:ext cx="1440160" cy="2880320"/>
          </a:xfrm>
          <a:prstGeom prst="rect">
            <a:avLst/>
          </a:prstGeom>
          <a:noFill/>
        </p:spPr>
      </p:pic>
      <p:pic>
        <p:nvPicPr>
          <p:cNvPr id="5" name="Picture 3" descr="C:\Users\egugl\Downloads\IMG_8487.jpeg"/>
          <p:cNvPicPr>
            <a:picLocks noChangeAspect="1" noChangeArrowheads="1"/>
          </p:cNvPicPr>
          <p:nvPr/>
        </p:nvPicPr>
        <p:blipFill>
          <a:blip r:embed="rId12" cstate="print"/>
          <a:srcRect l="15061" t="10718" r="20156" b="24314"/>
          <a:stretch>
            <a:fillRect/>
          </a:stretch>
        </p:blipFill>
        <p:spPr bwMode="auto">
          <a:xfrm rot="5400000">
            <a:off x="7400621" y="2760619"/>
            <a:ext cx="2160240" cy="1624795"/>
          </a:xfrm>
          <a:prstGeom prst="rect">
            <a:avLst/>
          </a:prstGeom>
          <a:noFill/>
        </p:spPr>
      </p:pic>
      <p:sp>
        <p:nvSpPr>
          <p:cNvPr id="21" name="CasellaDiTesto 20"/>
          <p:cNvSpPr txBox="1"/>
          <p:nvPr/>
        </p:nvSpPr>
        <p:spPr>
          <a:xfrm>
            <a:off x="1014147" y="1063010"/>
            <a:ext cx="8208912" cy="4524315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rgbClr val="FFFF00"/>
                </a:solidFill>
              </a:rPr>
              <a:t>Risultati internazionali: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12 selezioni di </a:t>
            </a:r>
            <a:r>
              <a:rPr lang="it-IT" sz="3600" b="1" dirty="0" err="1">
                <a:solidFill>
                  <a:srgbClr val="FFFF00"/>
                </a:solidFill>
              </a:rPr>
              <a:t>goldini</a:t>
            </a:r>
            <a:r>
              <a:rPr lang="it-IT" sz="3600" b="1" dirty="0">
                <a:solidFill>
                  <a:srgbClr val="FFFF00"/>
                </a:solidFill>
              </a:rPr>
              <a:t> ad eventi giovanili (EYOC - JEC - JWOC)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12 selezioni a campionati europei o mondiali élite per il Seba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4 selezioni di atleti per la nazionale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it-IT" sz="3600" b="1" dirty="0">
                <a:solidFill>
                  <a:srgbClr val="FFFF00"/>
                </a:solidFill>
              </a:rPr>
              <a:t>8 medaglie ai campionati del mondo masters</a:t>
            </a:r>
            <a:endParaRPr lang="it-IT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000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C11C256-B015-0FB0-9D52-042ADB480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22"/>
            <a:ext cx="9144000" cy="6652755"/>
          </a:xfrm>
          <a:prstGeom prst="rect">
            <a:avLst/>
          </a:prstGeom>
        </p:spPr>
      </p:pic>
      <p:pic>
        <p:nvPicPr>
          <p:cNvPr id="20482" name="Picture 2" descr="C:\Users\egugl\Downloads\48632113536_e6e48425b9_c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09265" y="1227367"/>
            <a:ext cx="3844951" cy="2564904"/>
          </a:xfrm>
          <a:prstGeom prst="rect">
            <a:avLst/>
          </a:prstGeom>
          <a:noFill/>
        </p:spPr>
      </p:pic>
      <p:sp>
        <p:nvSpPr>
          <p:cNvPr id="16" name="CasellaDiTesto 15"/>
          <p:cNvSpPr txBox="1"/>
          <p:nvPr/>
        </p:nvSpPr>
        <p:spPr>
          <a:xfrm>
            <a:off x="251520" y="260648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600" b="1" dirty="0">
                <a:solidFill>
                  <a:srgbClr val="0070C0"/>
                </a:solidFill>
              </a:rPr>
              <a:t>20 anni di trasferte</a:t>
            </a:r>
          </a:p>
          <a:p>
            <a:pPr lvl="0"/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20485" name="Picture 5" descr="https://www.gold-savosa.ch/images/storia/trasferte_20.png"/>
          <p:cNvPicPr>
            <a:picLocks noChangeAspect="1" noChangeArrowheads="1"/>
          </p:cNvPicPr>
          <p:nvPr/>
        </p:nvPicPr>
        <p:blipFill>
          <a:blip r:embed="rId4" cstate="print"/>
          <a:srcRect r="29901"/>
          <a:stretch>
            <a:fillRect/>
          </a:stretch>
        </p:blipFill>
        <p:spPr bwMode="auto">
          <a:xfrm>
            <a:off x="4211960" y="701316"/>
            <a:ext cx="4784846" cy="5832648"/>
          </a:xfrm>
          <a:prstGeom prst="rect">
            <a:avLst/>
          </a:prstGeom>
          <a:noFill/>
        </p:spPr>
      </p:pic>
      <p:pic>
        <p:nvPicPr>
          <p:cNvPr id="20486" name="Picture 6" descr="C:\Users\egugl\Downloads\54145917262_fa4d78b3bb_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0080" y="3969059"/>
            <a:ext cx="3844951" cy="25649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99DD6CA-0FCE-4AC9-BDFD-AF96042A6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22"/>
            <a:ext cx="9144000" cy="6652755"/>
          </a:xfrm>
          <a:prstGeom prst="rect">
            <a:avLst/>
          </a:prstGeom>
        </p:spPr>
      </p:pic>
      <p:pic>
        <p:nvPicPr>
          <p:cNvPr id="2051" name="Picture 3" descr="C:\Users\egugl\Downloads\34307825923_cc886f4617_c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</a:extLst>
          </a:blip>
          <a:srcRect t="4679"/>
          <a:stretch>
            <a:fillRect/>
          </a:stretch>
        </p:blipFill>
        <p:spPr bwMode="auto">
          <a:xfrm>
            <a:off x="107504" y="1772816"/>
            <a:ext cx="2592288" cy="3550453"/>
          </a:xfrm>
          <a:prstGeom prst="rect">
            <a:avLst/>
          </a:prstGeom>
          <a:noFill/>
        </p:spPr>
      </p:pic>
      <p:pic>
        <p:nvPicPr>
          <p:cNvPr id="2055" name="Picture 7" descr="C:\Users\egugl\Downloads\49413012342_b73fb29939_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9000"/>
                    </a14:imgEffect>
                  </a14:imgLayer>
                </a14:imgProps>
              </a:ext>
            </a:extLst>
          </a:blip>
          <a:srcRect l="30119" r="21965" b="25719"/>
          <a:stretch/>
        </p:blipFill>
        <p:spPr bwMode="auto">
          <a:xfrm>
            <a:off x="2664288" y="3339826"/>
            <a:ext cx="3240360" cy="3350953"/>
          </a:xfrm>
          <a:prstGeom prst="rect">
            <a:avLst/>
          </a:prstGeom>
          <a:noFill/>
        </p:spPr>
      </p:pic>
      <p:sp>
        <p:nvSpPr>
          <p:cNvPr id="16" name="CasellaDiTesto 15"/>
          <p:cNvSpPr txBox="1"/>
          <p:nvPr/>
        </p:nvSpPr>
        <p:spPr>
          <a:xfrm>
            <a:off x="683568" y="188640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600" b="1" dirty="0">
                <a:solidFill>
                  <a:srgbClr val="0070C0"/>
                </a:solidFill>
              </a:rPr>
              <a:t>20 sfaccettature del presidente</a:t>
            </a:r>
          </a:p>
          <a:p>
            <a:pPr lvl="0"/>
            <a:r>
              <a:rPr lang="it-IT" sz="3600" b="1" dirty="0">
                <a:solidFill>
                  <a:srgbClr val="0070C0"/>
                </a:solidFill>
              </a:rPr>
              <a:t>Attore, ballerino e </a:t>
            </a:r>
            <a:r>
              <a:rPr lang="it-IT" sz="3600" b="1" dirty="0" err="1">
                <a:solidFill>
                  <a:srgbClr val="0070C0"/>
                </a:solidFill>
              </a:rPr>
              <a:t>presentatore…</a:t>
            </a:r>
            <a:endParaRPr lang="it-IT" sz="3600" b="1" dirty="0">
              <a:solidFill>
                <a:srgbClr val="0070C0"/>
              </a:solidFill>
            </a:endParaRPr>
          </a:p>
          <a:p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2050" name="Picture 2" descr="C:\Users\egugl\Downloads\35075786966_fc58452670_c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4000"/>
                    </a14:imgEffect>
                  </a14:imgLayer>
                </a14:imgProps>
              </a:ext>
            </a:extLst>
          </a:blip>
          <a:srcRect t="11859" b="24397"/>
          <a:stretch>
            <a:fillRect/>
          </a:stretch>
        </p:blipFill>
        <p:spPr bwMode="auto">
          <a:xfrm>
            <a:off x="5871493" y="1556792"/>
            <a:ext cx="3165003" cy="302433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461B8D33-31D0-B39D-BBA1-4D005E657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22"/>
            <a:ext cx="9144000" cy="6652755"/>
          </a:xfrm>
          <a:prstGeom prst="rect">
            <a:avLst/>
          </a:prstGeom>
        </p:spPr>
      </p:pic>
      <p:pic>
        <p:nvPicPr>
          <p:cNvPr id="7" name="Picture 8" descr="C:\Users\egugl\Downloads\54525453003_4a3c999a19_c.jpg"/>
          <p:cNvPicPr>
            <a:picLocks noChangeAspect="1" noChangeArrowheads="1"/>
          </p:cNvPicPr>
          <p:nvPr/>
        </p:nvPicPr>
        <p:blipFill>
          <a:blip r:embed="rId3" cstate="print"/>
          <a:srcRect l="10842" t="8180" r="19141"/>
          <a:stretch>
            <a:fillRect/>
          </a:stretch>
        </p:blipFill>
        <p:spPr bwMode="auto">
          <a:xfrm>
            <a:off x="5724128" y="1772816"/>
            <a:ext cx="3203848" cy="2424812"/>
          </a:xfrm>
          <a:prstGeom prst="rect">
            <a:avLst/>
          </a:prstGeom>
          <a:noFill/>
        </p:spPr>
      </p:pic>
      <p:pic>
        <p:nvPicPr>
          <p:cNvPr id="8" name="Picture 10" descr="C:\Users\egugl\Downloads\IMG_8461.jpeg"/>
          <p:cNvPicPr>
            <a:picLocks noChangeAspect="1" noChangeArrowheads="1"/>
          </p:cNvPicPr>
          <p:nvPr/>
        </p:nvPicPr>
        <p:blipFill>
          <a:blip r:embed="rId4" cstate="print"/>
          <a:srcRect l="19617" r="11722" b="6539"/>
          <a:stretch>
            <a:fillRect/>
          </a:stretch>
        </p:blipFill>
        <p:spPr bwMode="auto">
          <a:xfrm rot="5400000">
            <a:off x="492604" y="1603740"/>
            <a:ext cx="2398152" cy="2448272"/>
          </a:xfrm>
          <a:prstGeom prst="rect">
            <a:avLst/>
          </a:prstGeom>
          <a:noFill/>
        </p:spPr>
      </p:pic>
      <p:pic>
        <p:nvPicPr>
          <p:cNvPr id="9" name="Picture 1" descr="C:\Users\egugl\Downloads\IMG_8462.jpeg"/>
          <p:cNvPicPr>
            <a:picLocks noChangeAspect="1" noChangeArrowheads="1"/>
          </p:cNvPicPr>
          <p:nvPr/>
        </p:nvPicPr>
        <p:blipFill>
          <a:blip r:embed="rId5" cstate="print"/>
          <a:srcRect l="4147" t="12442" r="3574" b="10141"/>
          <a:stretch>
            <a:fillRect/>
          </a:stretch>
        </p:blipFill>
        <p:spPr bwMode="auto">
          <a:xfrm>
            <a:off x="2123728" y="3645024"/>
            <a:ext cx="4806534" cy="3024336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683568" y="18864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600" b="1" dirty="0">
                <a:solidFill>
                  <a:srgbClr val="0070C0"/>
                </a:solidFill>
              </a:rPr>
              <a:t>20 sfaccettature del presidente</a:t>
            </a:r>
          </a:p>
          <a:p>
            <a:pPr lvl="0"/>
            <a:r>
              <a:rPr lang="it-IT" sz="3600" b="1" dirty="0">
                <a:solidFill>
                  <a:srgbClr val="0070C0"/>
                </a:solidFill>
              </a:rPr>
              <a:t>Rugbista, canoista e cecchino</a:t>
            </a:r>
            <a:endParaRPr lang="it-IT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10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20689CD-8A8E-3D77-6027-1F40F22D4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22"/>
            <a:ext cx="9144000" cy="6652755"/>
          </a:xfrm>
          <a:prstGeom prst="rect">
            <a:avLst/>
          </a:prstGeom>
        </p:spPr>
      </p:pic>
      <p:pic>
        <p:nvPicPr>
          <p:cNvPr id="2057" name="Picture 9" descr="C:\Users\egugl\Downloads\IMG_8004.jpeg"/>
          <p:cNvPicPr>
            <a:picLocks noChangeAspect="1" noChangeArrowheads="1"/>
          </p:cNvPicPr>
          <p:nvPr/>
        </p:nvPicPr>
        <p:blipFill>
          <a:blip r:embed="rId3" cstate="print"/>
          <a:srcRect l="5062" t="33000" r="25188" b="24251"/>
          <a:stretch>
            <a:fillRect/>
          </a:stretch>
        </p:blipFill>
        <p:spPr bwMode="auto">
          <a:xfrm>
            <a:off x="3563888" y="4077072"/>
            <a:ext cx="5326065" cy="2448272"/>
          </a:xfrm>
          <a:prstGeom prst="rect">
            <a:avLst/>
          </a:prstGeom>
          <a:noFill/>
        </p:spPr>
      </p:pic>
      <p:pic>
        <p:nvPicPr>
          <p:cNvPr id="2053" name="Picture 5" descr="C:\Users\egugl\Downloads\49413012462_90c9546771_c.jpg"/>
          <p:cNvPicPr>
            <a:picLocks noChangeAspect="1" noChangeArrowheads="1"/>
          </p:cNvPicPr>
          <p:nvPr/>
        </p:nvPicPr>
        <p:blipFill>
          <a:blip r:embed="rId4" cstate="print"/>
          <a:srcRect t="4467"/>
          <a:stretch>
            <a:fillRect/>
          </a:stretch>
        </p:blipFill>
        <p:spPr bwMode="auto">
          <a:xfrm>
            <a:off x="323528" y="1556791"/>
            <a:ext cx="4248472" cy="2496541"/>
          </a:xfrm>
          <a:prstGeom prst="rect">
            <a:avLst/>
          </a:prstGeom>
          <a:noFill/>
        </p:spPr>
      </p:pic>
      <p:sp>
        <p:nvSpPr>
          <p:cNvPr id="17" name="CasellaDiTesto 16"/>
          <p:cNvSpPr txBox="1"/>
          <p:nvPr/>
        </p:nvSpPr>
        <p:spPr>
          <a:xfrm>
            <a:off x="683568" y="18864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600" b="1" dirty="0">
                <a:solidFill>
                  <a:srgbClr val="0070C0"/>
                </a:solidFill>
              </a:rPr>
              <a:t>20 sfaccettature del presidente</a:t>
            </a:r>
          </a:p>
          <a:p>
            <a:pPr lvl="0"/>
            <a:r>
              <a:rPr lang="it-IT" sz="3600" b="1" dirty="0">
                <a:solidFill>
                  <a:srgbClr val="0070C0"/>
                </a:solidFill>
              </a:rPr>
              <a:t>VIP e festaiolo</a:t>
            </a:r>
            <a:endParaRPr lang="it-IT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10000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D483E2CD-CCC4-96AE-8991-D14544161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22"/>
            <a:ext cx="9144000" cy="6652755"/>
          </a:xfrm>
          <a:prstGeom prst="rect">
            <a:avLst/>
          </a:prstGeom>
        </p:spPr>
      </p:pic>
      <p:pic>
        <p:nvPicPr>
          <p:cNvPr id="6" name="Immagine 5" descr="Immagine che contiene persona, vestiti, computer, computer&#10;&#10;Il contenuto generato dall'IA potrebbe non essere corretto.">
            <a:extLst>
              <a:ext uri="{FF2B5EF4-FFF2-40B4-BE49-F238E27FC236}">
                <a16:creationId xmlns:a16="http://schemas.microsoft.com/office/drawing/2014/main" id="{303B5FA9-CFA2-B6A5-F7B5-795D611021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8" r="25997"/>
          <a:stretch/>
        </p:blipFill>
        <p:spPr>
          <a:xfrm>
            <a:off x="6177769" y="3933988"/>
            <a:ext cx="2886067" cy="2742377"/>
          </a:xfrm>
          <a:prstGeom prst="rect">
            <a:avLst/>
          </a:prstGeom>
        </p:spPr>
      </p:pic>
      <p:pic>
        <p:nvPicPr>
          <p:cNvPr id="18434" name="Picture 2" descr="C:\Users\egugl\Downloads\QH0FayYUFHScB7W0.png"/>
          <p:cNvPicPr>
            <a:picLocks noChangeAspect="1" noChangeArrowheads="1"/>
          </p:cNvPicPr>
          <p:nvPr/>
        </p:nvPicPr>
        <p:blipFill>
          <a:blip r:embed="rId4" cstate="print"/>
          <a:srcRect l="24690" t="6687" r="40404" b="47838"/>
          <a:stretch/>
        </p:blipFill>
        <p:spPr bwMode="auto">
          <a:xfrm>
            <a:off x="6565042" y="1283033"/>
            <a:ext cx="2488354" cy="2650955"/>
          </a:xfrm>
          <a:prstGeom prst="rect">
            <a:avLst/>
          </a:prstGeom>
          <a:noFill/>
        </p:spPr>
      </p:pic>
      <p:pic>
        <p:nvPicPr>
          <p:cNvPr id="2052" name="Picture 4" descr="C:\Users\egugl\Downloads\54161246486_e398d733a9_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2071" y="2708920"/>
            <a:ext cx="4278603" cy="2854187"/>
          </a:xfrm>
          <a:prstGeom prst="rect">
            <a:avLst/>
          </a:prstGeom>
          <a:noFill/>
        </p:spPr>
      </p:pic>
      <p:sp>
        <p:nvSpPr>
          <p:cNvPr id="16" name="CasellaDiTesto 15"/>
          <p:cNvSpPr txBox="1"/>
          <p:nvPr/>
        </p:nvSpPr>
        <p:spPr>
          <a:xfrm>
            <a:off x="683568" y="188640"/>
            <a:ext cx="8208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600" b="1" dirty="0">
                <a:solidFill>
                  <a:srgbClr val="0070C0"/>
                </a:solidFill>
              </a:rPr>
              <a:t>20 sfaccettature del presidente</a:t>
            </a:r>
          </a:p>
          <a:p>
            <a:pPr lvl="0"/>
            <a:r>
              <a:rPr lang="it-IT" sz="3600" b="1" dirty="0">
                <a:solidFill>
                  <a:srgbClr val="0070C0"/>
                </a:solidFill>
              </a:rPr>
              <a:t>Fotografo, instancabile ed onnipresente informatico</a:t>
            </a:r>
            <a:endParaRPr lang="it-IT" dirty="0">
              <a:solidFill>
                <a:srgbClr val="0070C0"/>
              </a:solidFill>
            </a:endParaRPr>
          </a:p>
        </p:txBody>
      </p:sp>
      <p:pic>
        <p:nvPicPr>
          <p:cNvPr id="4" name="Immagine 3" descr="Immagine che contiene persona, vestiti, computer, computer&#10;&#10;Il contenuto generato dall'IA potrebbe non essere corretto.">
            <a:extLst>
              <a:ext uri="{FF2B5EF4-FFF2-40B4-BE49-F238E27FC236}">
                <a16:creationId xmlns:a16="http://schemas.microsoft.com/office/drawing/2014/main" id="{7629E18E-E954-F2AC-8AA2-DBF6AF9E82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4" t="32142" r="49795" b="6394"/>
          <a:stretch/>
        </p:blipFill>
        <p:spPr>
          <a:xfrm>
            <a:off x="4514285" y="1283033"/>
            <a:ext cx="2376264" cy="2995789"/>
          </a:xfrm>
          <a:prstGeom prst="rect">
            <a:avLst/>
          </a:prstGeom>
        </p:spPr>
      </p:pic>
    </p:spTree>
  </p:cSld>
  <p:clrMapOvr>
    <a:masterClrMapping/>
  </p:clrMapOvr>
  <p:transition spd="slow" advClick="0" advTm="1000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D65ECC1-E9D4-0C80-9C6B-7AAEDDEF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622"/>
            <a:ext cx="9144000" cy="6652755"/>
          </a:xfrm>
          <a:prstGeom prst="rect">
            <a:avLst/>
          </a:prstGeom>
        </p:spPr>
      </p:pic>
      <p:pic>
        <p:nvPicPr>
          <p:cNvPr id="2054" name="Picture 6" descr="C:\Users\egugl\Downloads\28533584505_63080711bc_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988840"/>
            <a:ext cx="2970319" cy="4452693"/>
          </a:xfrm>
          <a:prstGeom prst="rect">
            <a:avLst/>
          </a:prstGeom>
          <a:noFill/>
        </p:spPr>
      </p:pic>
      <p:pic>
        <p:nvPicPr>
          <p:cNvPr id="13" name="Picture 7" descr="C:\Users\egugl\Downloads\IMG_8460.jpeg"/>
          <p:cNvPicPr>
            <a:picLocks noChangeAspect="1" noChangeArrowheads="1"/>
          </p:cNvPicPr>
          <p:nvPr/>
        </p:nvPicPr>
        <p:blipFill>
          <a:blip r:embed="rId4" cstate="print"/>
          <a:srcRect t="12176" r="7997" b="15075"/>
          <a:stretch>
            <a:fillRect/>
          </a:stretch>
        </p:blipFill>
        <p:spPr bwMode="auto">
          <a:xfrm rot="5400000">
            <a:off x="3559042" y="2569750"/>
            <a:ext cx="4978244" cy="2952328"/>
          </a:xfrm>
          <a:prstGeom prst="rect">
            <a:avLst/>
          </a:prstGeom>
          <a:noFill/>
        </p:spPr>
      </p:pic>
      <p:sp>
        <p:nvSpPr>
          <p:cNvPr id="8" name="CasellaDiTesto 7"/>
          <p:cNvSpPr txBox="1"/>
          <p:nvPr/>
        </p:nvSpPr>
        <p:spPr>
          <a:xfrm>
            <a:off x="683568" y="188640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600" b="1" dirty="0">
                <a:solidFill>
                  <a:srgbClr val="0070C0"/>
                </a:solidFill>
              </a:rPr>
              <a:t>20 sfaccettature del presidente</a:t>
            </a:r>
          </a:p>
          <a:p>
            <a:pPr lvl="0"/>
            <a:r>
              <a:rPr lang="it-IT" sz="3600" b="1" dirty="0">
                <a:solidFill>
                  <a:srgbClr val="0070C0"/>
                </a:solidFill>
              </a:rPr>
              <a:t>Atleta</a:t>
            </a:r>
            <a:r>
              <a:rPr lang="it-IT" sz="3600" b="1">
                <a:solidFill>
                  <a:srgbClr val="0070C0"/>
                </a:solidFill>
              </a:rPr>
              <a:t>: 1237 </a:t>
            </a:r>
            <a:r>
              <a:rPr lang="it-IT" sz="3600" b="1" dirty="0">
                <a:solidFill>
                  <a:srgbClr val="0070C0"/>
                </a:solidFill>
              </a:rPr>
              <a:t>gare e ben un podio!</a:t>
            </a:r>
          </a:p>
          <a:p>
            <a:pPr lvl="0"/>
            <a:endParaRPr lang="it-IT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Tm="10000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2050" name="Picture 2" descr="C:\Users\egugl\Downloads\35075786966_fc58452670_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0"/>
            <a:ext cx="1656184" cy="2482723"/>
          </a:xfrm>
          <a:prstGeom prst="rect">
            <a:avLst/>
          </a:prstGeom>
          <a:noFill/>
        </p:spPr>
      </p:pic>
      <p:pic>
        <p:nvPicPr>
          <p:cNvPr id="2051" name="Picture 3" descr="C:\Users\egugl\Downloads\34307825923_cc886f4617_c 2.jpg"/>
          <p:cNvPicPr>
            <a:picLocks noChangeAspect="1" noChangeArrowheads="1"/>
          </p:cNvPicPr>
          <p:nvPr/>
        </p:nvPicPr>
        <p:blipFill>
          <a:blip r:embed="rId3" cstate="print"/>
          <a:srcRect t="4679"/>
          <a:stretch>
            <a:fillRect/>
          </a:stretch>
        </p:blipFill>
        <p:spPr bwMode="auto">
          <a:xfrm>
            <a:off x="2699792" y="0"/>
            <a:ext cx="1734979" cy="2376264"/>
          </a:xfrm>
          <a:prstGeom prst="rect">
            <a:avLst/>
          </a:prstGeom>
          <a:noFill/>
        </p:spPr>
      </p:pic>
      <p:pic>
        <p:nvPicPr>
          <p:cNvPr id="2052" name="Picture 4" descr="C:\Users\egugl\Downloads\54161246486_e398d733a9_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759891" cy="1841079"/>
          </a:xfrm>
          <a:prstGeom prst="rect">
            <a:avLst/>
          </a:prstGeom>
          <a:noFill/>
        </p:spPr>
      </p:pic>
      <p:pic>
        <p:nvPicPr>
          <p:cNvPr id="2054" name="Picture 6" descr="C:\Users\egugl\Downloads\28533584505_63080711bc_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4525" y="3665785"/>
            <a:ext cx="2129475" cy="3192215"/>
          </a:xfrm>
          <a:prstGeom prst="rect">
            <a:avLst/>
          </a:prstGeom>
          <a:noFill/>
        </p:spPr>
      </p:pic>
      <p:pic>
        <p:nvPicPr>
          <p:cNvPr id="2055" name="Picture 7" descr="C:\Users\egugl\Downloads\49413012342_b73fb29939_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844824"/>
            <a:ext cx="2958006" cy="1973238"/>
          </a:xfrm>
          <a:prstGeom prst="rect">
            <a:avLst/>
          </a:prstGeom>
          <a:noFill/>
        </p:spPr>
      </p:pic>
      <p:pic>
        <p:nvPicPr>
          <p:cNvPr id="2056" name="Picture 8" descr="C:\Users\egugl\Downloads\54525453003_4a3c999a19_c.jpg"/>
          <p:cNvPicPr>
            <a:picLocks noChangeAspect="1" noChangeArrowheads="1"/>
          </p:cNvPicPr>
          <p:nvPr/>
        </p:nvPicPr>
        <p:blipFill>
          <a:blip r:embed="rId7" cstate="print"/>
          <a:srcRect l="10842" t="8180" r="19141"/>
          <a:stretch>
            <a:fillRect/>
          </a:stretch>
        </p:blipFill>
        <p:spPr bwMode="auto">
          <a:xfrm>
            <a:off x="0" y="3501008"/>
            <a:ext cx="2771800" cy="2424812"/>
          </a:xfrm>
          <a:prstGeom prst="rect">
            <a:avLst/>
          </a:prstGeom>
          <a:noFill/>
        </p:spPr>
      </p:pic>
      <p:pic>
        <p:nvPicPr>
          <p:cNvPr id="2057" name="Picture 9" descr="C:\Users\egugl\Downloads\IMG_8004.jpeg"/>
          <p:cNvPicPr>
            <a:picLocks noChangeAspect="1" noChangeArrowheads="1"/>
          </p:cNvPicPr>
          <p:nvPr/>
        </p:nvPicPr>
        <p:blipFill>
          <a:blip r:embed="rId8" cstate="print"/>
          <a:srcRect l="5062" t="33000" r="25188" b="24251"/>
          <a:stretch>
            <a:fillRect/>
          </a:stretch>
        </p:blipFill>
        <p:spPr bwMode="auto">
          <a:xfrm>
            <a:off x="5227777" y="1916832"/>
            <a:ext cx="3916224" cy="1800200"/>
          </a:xfrm>
          <a:prstGeom prst="rect">
            <a:avLst/>
          </a:prstGeom>
          <a:noFill/>
        </p:spPr>
      </p:pic>
      <p:pic>
        <p:nvPicPr>
          <p:cNvPr id="13" name="Picture 7" descr="C:\Users\egugl\Downloads\IMG_8460.jpeg"/>
          <p:cNvPicPr>
            <a:picLocks noChangeAspect="1" noChangeArrowheads="1"/>
          </p:cNvPicPr>
          <p:nvPr/>
        </p:nvPicPr>
        <p:blipFill>
          <a:blip r:embed="rId9" cstate="print"/>
          <a:srcRect l="1769" t="12176" r="7997" b="15075"/>
          <a:stretch/>
        </p:blipFill>
        <p:spPr bwMode="auto">
          <a:xfrm rot="5400000">
            <a:off x="4060310" y="3923056"/>
            <a:ext cx="3672407" cy="2220611"/>
          </a:xfrm>
          <a:prstGeom prst="rect">
            <a:avLst/>
          </a:prstGeom>
          <a:noFill/>
        </p:spPr>
      </p:pic>
      <p:pic>
        <p:nvPicPr>
          <p:cNvPr id="4097" name="Picture 1" descr="C:\Users\egugl\Downloads\IMG_8462.jpeg"/>
          <p:cNvPicPr>
            <a:picLocks noChangeAspect="1" noChangeArrowheads="1"/>
          </p:cNvPicPr>
          <p:nvPr/>
        </p:nvPicPr>
        <p:blipFill>
          <a:blip r:embed="rId10" cstate="print"/>
          <a:srcRect l="4147" t="12442" r="3574" b="10141"/>
          <a:stretch>
            <a:fillRect/>
          </a:stretch>
        </p:blipFill>
        <p:spPr bwMode="auto">
          <a:xfrm>
            <a:off x="6084168" y="1"/>
            <a:ext cx="3059831" cy="1925287"/>
          </a:xfrm>
          <a:prstGeom prst="rect">
            <a:avLst/>
          </a:prstGeom>
          <a:noFill/>
        </p:spPr>
      </p:pic>
      <p:pic>
        <p:nvPicPr>
          <p:cNvPr id="2053" name="Picture 5" descr="C:\Users\egugl\Downloads\49413012462_90c9546771_c.jpg"/>
          <p:cNvPicPr>
            <a:picLocks noChangeAspect="1" noChangeArrowheads="1"/>
          </p:cNvPicPr>
          <p:nvPr/>
        </p:nvPicPr>
        <p:blipFill>
          <a:blip r:embed="rId11" cstate="print"/>
          <a:srcRect t="4467"/>
          <a:stretch>
            <a:fillRect/>
          </a:stretch>
        </p:blipFill>
        <p:spPr bwMode="auto">
          <a:xfrm>
            <a:off x="0" y="5229200"/>
            <a:ext cx="2771800" cy="1628800"/>
          </a:xfrm>
          <a:prstGeom prst="rect">
            <a:avLst/>
          </a:prstGeom>
          <a:noFill/>
        </p:spPr>
      </p:pic>
      <p:pic>
        <p:nvPicPr>
          <p:cNvPr id="2058" name="Picture 10" descr="C:\Users\egugl\Downloads\IMG_8461.jpeg"/>
          <p:cNvPicPr>
            <a:picLocks noChangeAspect="1" noChangeArrowheads="1"/>
          </p:cNvPicPr>
          <p:nvPr/>
        </p:nvPicPr>
        <p:blipFill>
          <a:blip r:embed="rId12" cstate="print"/>
          <a:srcRect l="19617" r="11722" b="6539"/>
          <a:stretch>
            <a:fillRect/>
          </a:stretch>
        </p:blipFill>
        <p:spPr bwMode="auto">
          <a:xfrm rot="5400000">
            <a:off x="2796859" y="2323820"/>
            <a:ext cx="2398152" cy="2448272"/>
          </a:xfrm>
          <a:prstGeom prst="rect">
            <a:avLst/>
          </a:prstGeom>
          <a:noFill/>
        </p:spPr>
      </p:pic>
      <p:pic>
        <p:nvPicPr>
          <p:cNvPr id="15" name="Picture 2" descr="C:\Users\egugl\Downloads\QH0FayYUFHScB7W0.png"/>
          <p:cNvPicPr>
            <a:picLocks noChangeAspect="1" noChangeArrowheads="1"/>
          </p:cNvPicPr>
          <p:nvPr/>
        </p:nvPicPr>
        <p:blipFill>
          <a:blip r:embed="rId13" cstate="print"/>
          <a:srcRect l="20661" t="7733" r="40404" b="29113"/>
          <a:stretch>
            <a:fillRect/>
          </a:stretch>
        </p:blipFill>
        <p:spPr bwMode="auto">
          <a:xfrm>
            <a:off x="2771800" y="4652754"/>
            <a:ext cx="2016224" cy="2205245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0000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CH" dirty="0"/>
              <a:t>2006-2026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CH" dirty="0"/>
              <a:t>20 anni di presidenza</a:t>
            </a:r>
            <a:endParaRPr lang="it-IT" dirty="0"/>
          </a:p>
        </p:txBody>
      </p:sp>
      <p:pic>
        <p:nvPicPr>
          <p:cNvPr id="5" name="Picture 5" descr="C:\Users\egugl\Downloads\IMG_28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9432"/>
            <a:ext cx="4499992" cy="2967182"/>
          </a:xfrm>
          <a:prstGeom prst="rect">
            <a:avLst/>
          </a:prstGeom>
          <a:noFill/>
        </p:spPr>
      </p:pic>
      <p:pic>
        <p:nvPicPr>
          <p:cNvPr id="5121" name="Picture 1" descr="C:\Users\egugl\Downloads\34729399390_b51d22a47c_c.jpg"/>
          <p:cNvPicPr>
            <a:picLocks noChangeAspect="1" noChangeArrowheads="1"/>
          </p:cNvPicPr>
          <p:nvPr/>
        </p:nvPicPr>
        <p:blipFill>
          <a:blip r:embed="rId3" cstate="print"/>
          <a:srcRect t="19112" r="10929"/>
          <a:stretch>
            <a:fillRect/>
          </a:stretch>
        </p:blipFill>
        <p:spPr bwMode="auto">
          <a:xfrm>
            <a:off x="5028183" y="4509120"/>
            <a:ext cx="4115817" cy="2493343"/>
          </a:xfrm>
          <a:prstGeom prst="rect">
            <a:avLst/>
          </a:prstGeom>
          <a:noFill/>
        </p:spPr>
      </p:pic>
      <p:pic>
        <p:nvPicPr>
          <p:cNvPr id="5123" name="Picture 3" descr="C:\Users\egugl\Downloads\54160369302_8c4ecf8643_c.jpg"/>
          <p:cNvPicPr>
            <a:picLocks noChangeAspect="1" noChangeArrowheads="1"/>
          </p:cNvPicPr>
          <p:nvPr/>
        </p:nvPicPr>
        <p:blipFill>
          <a:blip r:embed="rId4" cstate="print"/>
          <a:srcRect l="12769" t="25531" r="2860" b="12770"/>
          <a:stretch>
            <a:fillRect/>
          </a:stretch>
        </p:blipFill>
        <p:spPr bwMode="auto">
          <a:xfrm>
            <a:off x="0" y="2420888"/>
            <a:ext cx="4248472" cy="2088232"/>
          </a:xfrm>
          <a:prstGeom prst="rect">
            <a:avLst/>
          </a:prstGeom>
          <a:noFill/>
        </p:spPr>
      </p:pic>
      <p:pic>
        <p:nvPicPr>
          <p:cNvPr id="5124" name="Picture 4" descr="C:\Users\egugl\Downloads\image0 (4).jpeg"/>
          <p:cNvPicPr>
            <a:picLocks noChangeAspect="1" noChangeArrowheads="1"/>
          </p:cNvPicPr>
          <p:nvPr/>
        </p:nvPicPr>
        <p:blipFill>
          <a:blip r:embed="rId5" cstate="print"/>
          <a:srcRect b="9496"/>
          <a:stretch>
            <a:fillRect/>
          </a:stretch>
        </p:blipFill>
        <p:spPr bwMode="auto">
          <a:xfrm>
            <a:off x="4499992" y="0"/>
            <a:ext cx="4644008" cy="2422128"/>
          </a:xfrm>
          <a:prstGeom prst="rect">
            <a:avLst/>
          </a:prstGeom>
          <a:noFill/>
        </p:spPr>
      </p:pic>
      <p:pic>
        <p:nvPicPr>
          <p:cNvPr id="5122" name="Picture 2" descr="C:\Users\egugl\Downloads\54145917262_fa4d78b3bb_c (2).jpg"/>
          <p:cNvPicPr>
            <a:picLocks noChangeAspect="1" noChangeArrowheads="1"/>
          </p:cNvPicPr>
          <p:nvPr/>
        </p:nvPicPr>
        <p:blipFill>
          <a:blip r:embed="rId6" cstate="print"/>
          <a:srcRect t="24548" b="9074"/>
          <a:stretch>
            <a:fillRect/>
          </a:stretch>
        </p:blipFill>
        <p:spPr bwMode="auto">
          <a:xfrm>
            <a:off x="4102742" y="2420888"/>
            <a:ext cx="5041258" cy="2232248"/>
          </a:xfrm>
          <a:prstGeom prst="rect">
            <a:avLst/>
          </a:prstGeom>
          <a:noFill/>
        </p:spPr>
      </p:pic>
      <p:pic>
        <p:nvPicPr>
          <p:cNvPr id="4" name="Picture 6" descr="C:\Users\egugl\Downloads\IMG_7729.jpeg"/>
          <p:cNvPicPr>
            <a:picLocks noChangeAspect="1" noChangeArrowheads="1"/>
          </p:cNvPicPr>
          <p:nvPr/>
        </p:nvPicPr>
        <p:blipFill>
          <a:blip r:embed="rId7" cstate="print"/>
          <a:srcRect l="7121" t="44484" r="6623"/>
          <a:stretch>
            <a:fillRect/>
          </a:stretch>
        </p:blipFill>
        <p:spPr bwMode="auto">
          <a:xfrm>
            <a:off x="-19355" y="4509120"/>
            <a:ext cx="5221088" cy="2520280"/>
          </a:xfrm>
          <a:prstGeom prst="rect">
            <a:avLst/>
          </a:prstGeom>
          <a:noFill/>
        </p:spPr>
      </p:pic>
      <p:sp>
        <p:nvSpPr>
          <p:cNvPr id="12" name="Rettangolo 11"/>
          <p:cNvSpPr/>
          <p:nvPr/>
        </p:nvSpPr>
        <p:spPr>
          <a:xfrm>
            <a:off x="1835696" y="2060848"/>
            <a:ext cx="50964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GRAZIE SANDY!!!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153</Words>
  <Application>Microsoft Office PowerPoint</Application>
  <PresentationFormat>Presentazione su schermo (4:3)</PresentationFormat>
  <Paragraphs>34</Paragraphs>
  <Slides>14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Wingdings</vt:lpstr>
      <vt:lpstr>Tema di Office</vt:lpstr>
      <vt:lpstr>SANDY - 20 anni di presidenza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2006-2026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2006-2026</dc:title>
  <dc:creator>HP</dc:creator>
  <cp:lastModifiedBy>LenoT530</cp:lastModifiedBy>
  <cp:revision>63</cp:revision>
  <dcterms:created xsi:type="dcterms:W3CDTF">2026-02-24T20:17:47Z</dcterms:created>
  <dcterms:modified xsi:type="dcterms:W3CDTF">2026-03-01T08:38:34Z</dcterms:modified>
</cp:coreProperties>
</file>